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sldIdLst>
    <p:sldId id="256" r:id="rId5"/>
    <p:sldId id="260" r:id="rId6"/>
    <p:sldId id="258" r:id="rId7"/>
    <p:sldId id="261" r:id="rId8"/>
    <p:sldId id="270" r:id="rId9"/>
    <p:sldId id="266" r:id="rId10"/>
    <p:sldId id="269" r:id="rId11"/>
  </p:sldIdLst>
  <p:sldSz cx="12192000" cy="6858000"/>
  <p:notesSz cx="6858000" cy="9144000"/>
  <p:embeddedFontLst>
    <p:embeddedFont>
      <p:font typeface="a견나루" panose="02020600000000000000" pitchFamily="18" charset="-127"/>
      <p:regular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5150"/>
    <a:srgbClr val="028F4F"/>
    <a:srgbClr val="FAFE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5" autoAdjust="0"/>
    <p:restoredTop sz="94660"/>
  </p:normalViewPr>
  <p:slideViewPr>
    <p:cSldViewPr snapToGrid="0">
      <p:cViewPr varScale="1">
        <p:scale>
          <a:sx n="73" d="100"/>
          <a:sy n="73" d="100"/>
        </p:scale>
        <p:origin x="9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F3D78B-C7A1-4099-B11E-E415707E64B7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1DC1D8-F117-4D77-ADE2-7A0D021C7F9D}">
      <dgm:prSet phldrT="[Text]" custT="1"/>
      <dgm:spPr/>
      <dgm:t>
        <a:bodyPr/>
        <a:lstStyle/>
        <a:p>
          <a:r>
            <a:rPr lang="ko-KR" altLang="en-US" sz="1800" dirty="0">
              <a:latin typeface="a견나루" panose="02020600000000000000" pitchFamily="18" charset="-127"/>
              <a:ea typeface="a견나루" panose="02020600000000000000" pitchFamily="18" charset="-127"/>
            </a:rPr>
            <a:t>배경 리소스 수집</a:t>
          </a:r>
          <a:endParaRPr lang="en-US" sz="1800" dirty="0">
            <a:latin typeface="a견나루" panose="02020600000000000000" pitchFamily="18" charset="-127"/>
            <a:ea typeface="a견나루" panose="02020600000000000000" pitchFamily="18" charset="-127"/>
          </a:endParaRPr>
        </a:p>
      </dgm:t>
    </dgm:pt>
    <dgm:pt modelId="{6167D4D5-81DB-480A-A271-C3449E67278D}" type="parTrans" cxnId="{FB9072CA-2858-42EF-B7FE-1247A76B9AA9}">
      <dgm:prSet/>
      <dgm:spPr/>
      <dgm:t>
        <a:bodyPr/>
        <a:lstStyle/>
        <a:p>
          <a:endParaRPr lang="en-US"/>
        </a:p>
      </dgm:t>
    </dgm:pt>
    <dgm:pt modelId="{4690721C-277D-4A51-814E-E564C0382974}" type="sibTrans" cxnId="{FB9072CA-2858-42EF-B7FE-1247A76B9AA9}">
      <dgm:prSet/>
      <dgm:spPr/>
      <dgm:t>
        <a:bodyPr/>
        <a:lstStyle/>
        <a:p>
          <a:endParaRPr lang="en-US"/>
        </a:p>
      </dgm:t>
    </dgm:pt>
    <dgm:pt modelId="{7DF951FD-5730-4390-AD94-2DF67B6E66E8}">
      <dgm:prSet phldrT="[Text]" custT="1"/>
      <dgm:spPr/>
      <dgm:t>
        <a:bodyPr/>
        <a:lstStyle/>
        <a:p>
          <a:r>
            <a:rPr lang="ko-KR" altLang="en-US" sz="1800" dirty="0">
              <a:latin typeface="a견나루" panose="02020600000000000000" pitchFamily="18" charset="-127"/>
              <a:ea typeface="a견나루" panose="02020600000000000000" pitchFamily="18" charset="-127"/>
            </a:rPr>
            <a:t>모델 제작</a:t>
          </a:r>
          <a:endParaRPr lang="en-US" sz="1800" dirty="0">
            <a:latin typeface="a견나루" panose="02020600000000000000" pitchFamily="18" charset="-127"/>
            <a:ea typeface="a견나루" panose="02020600000000000000" pitchFamily="18" charset="-127"/>
          </a:endParaRPr>
        </a:p>
      </dgm:t>
    </dgm:pt>
    <dgm:pt modelId="{A5C4F0A3-FC9C-43EF-A7C5-4D52D72F9E0F}" type="parTrans" cxnId="{9011B67D-2017-4C54-B22F-BDB2666F4884}">
      <dgm:prSet/>
      <dgm:spPr/>
      <dgm:t>
        <a:bodyPr/>
        <a:lstStyle/>
        <a:p>
          <a:endParaRPr lang="en-US"/>
        </a:p>
      </dgm:t>
    </dgm:pt>
    <dgm:pt modelId="{A1547B2F-6A29-4694-AE8F-29351B6572FA}" type="sibTrans" cxnId="{9011B67D-2017-4C54-B22F-BDB2666F4884}">
      <dgm:prSet/>
      <dgm:spPr/>
      <dgm:t>
        <a:bodyPr/>
        <a:lstStyle/>
        <a:p>
          <a:endParaRPr lang="en-US"/>
        </a:p>
      </dgm:t>
    </dgm:pt>
    <dgm:pt modelId="{9AECDE5D-DE0E-4109-AD66-E19309957452}">
      <dgm:prSet phldrT="[Text]" custT="1"/>
      <dgm:spPr/>
      <dgm:t>
        <a:bodyPr/>
        <a:lstStyle/>
        <a:p>
          <a:r>
            <a:rPr lang="ko-KR" altLang="en-US" sz="1800" dirty="0">
              <a:latin typeface="a견나루" panose="02020600000000000000" pitchFamily="18" charset="-127"/>
              <a:ea typeface="a견나루" panose="02020600000000000000" pitchFamily="18" charset="-127"/>
            </a:rPr>
            <a:t>캐릭터 애니메이션 제작</a:t>
          </a:r>
          <a:endParaRPr lang="en-US" sz="1800" dirty="0">
            <a:latin typeface="a견나루" panose="02020600000000000000" pitchFamily="18" charset="-127"/>
            <a:ea typeface="a견나루" panose="02020600000000000000" pitchFamily="18" charset="-127"/>
          </a:endParaRPr>
        </a:p>
      </dgm:t>
    </dgm:pt>
    <dgm:pt modelId="{F9A92C3B-0093-4F8D-9B77-CB783C8D5561}" type="parTrans" cxnId="{BC2EB227-DF8B-4F80-8985-463D3AF6A301}">
      <dgm:prSet/>
      <dgm:spPr/>
      <dgm:t>
        <a:bodyPr/>
        <a:lstStyle/>
        <a:p>
          <a:endParaRPr lang="en-US"/>
        </a:p>
      </dgm:t>
    </dgm:pt>
    <dgm:pt modelId="{0D1C3522-336C-4955-9642-60D850C82AEA}" type="sibTrans" cxnId="{BC2EB227-DF8B-4F80-8985-463D3AF6A301}">
      <dgm:prSet/>
      <dgm:spPr/>
      <dgm:t>
        <a:bodyPr/>
        <a:lstStyle/>
        <a:p>
          <a:endParaRPr lang="en-US"/>
        </a:p>
      </dgm:t>
    </dgm:pt>
    <dgm:pt modelId="{F83B19DC-5B70-42C6-A7DD-97C050A1D0CF}">
      <dgm:prSet phldrT="[Text]" custT="1"/>
      <dgm:spPr/>
      <dgm:t>
        <a:bodyPr/>
        <a:lstStyle/>
        <a:p>
          <a:r>
            <a:rPr lang="ko-KR" altLang="en-US" sz="1800" dirty="0">
              <a:latin typeface="a견나루" panose="02020600000000000000" pitchFamily="18" charset="-127"/>
              <a:ea typeface="a견나루" panose="02020600000000000000" pitchFamily="18" charset="-127"/>
            </a:rPr>
            <a:t>시네머신 카메라 구성</a:t>
          </a:r>
          <a:endParaRPr lang="en-US" sz="1800" dirty="0">
            <a:latin typeface="a견나루" panose="02020600000000000000" pitchFamily="18" charset="-127"/>
            <a:ea typeface="a견나루" panose="02020600000000000000" pitchFamily="18" charset="-127"/>
          </a:endParaRPr>
        </a:p>
      </dgm:t>
    </dgm:pt>
    <dgm:pt modelId="{27DBE48C-5EC6-45BF-A6A3-EB89AF409771}" type="parTrans" cxnId="{0757D5E6-A36E-4454-B39F-214230F48346}">
      <dgm:prSet/>
      <dgm:spPr/>
      <dgm:t>
        <a:bodyPr/>
        <a:lstStyle/>
        <a:p>
          <a:endParaRPr lang="en-US"/>
        </a:p>
      </dgm:t>
    </dgm:pt>
    <dgm:pt modelId="{E482ECE7-BF10-43CA-A73D-476F2751BC12}" type="sibTrans" cxnId="{0757D5E6-A36E-4454-B39F-214230F48346}">
      <dgm:prSet/>
      <dgm:spPr/>
      <dgm:t>
        <a:bodyPr/>
        <a:lstStyle/>
        <a:p>
          <a:endParaRPr lang="en-US"/>
        </a:p>
      </dgm:t>
    </dgm:pt>
    <dgm:pt modelId="{02F367CF-A72A-4508-93F7-9C12711A0A99}" type="pres">
      <dgm:prSet presAssocID="{C5F3D78B-C7A1-4099-B11E-E415707E64B7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67D9D94F-685A-4B8E-B55F-B9A3E68343CD}" type="pres">
      <dgm:prSet presAssocID="{AE1DC1D8-F117-4D77-ADE2-7A0D021C7F9D}" presName="horFlow" presStyleCnt="0"/>
      <dgm:spPr/>
    </dgm:pt>
    <dgm:pt modelId="{81645DB4-4BA4-4719-9A14-C9B3AA105EFD}" type="pres">
      <dgm:prSet presAssocID="{AE1DC1D8-F117-4D77-ADE2-7A0D021C7F9D}" presName="bigChev" presStyleLbl="node1" presStyleIdx="0" presStyleCnt="4"/>
      <dgm:spPr/>
    </dgm:pt>
    <dgm:pt modelId="{49543063-3A19-4E43-B787-C639B212A055}" type="pres">
      <dgm:prSet presAssocID="{AE1DC1D8-F117-4D77-ADE2-7A0D021C7F9D}" presName="vSp" presStyleCnt="0"/>
      <dgm:spPr/>
    </dgm:pt>
    <dgm:pt modelId="{D058A41C-3219-4FC1-9C63-ED9EB1B47553}" type="pres">
      <dgm:prSet presAssocID="{7DF951FD-5730-4390-AD94-2DF67B6E66E8}" presName="horFlow" presStyleCnt="0"/>
      <dgm:spPr/>
    </dgm:pt>
    <dgm:pt modelId="{265BB35F-B499-428B-836F-7BD36FD34A42}" type="pres">
      <dgm:prSet presAssocID="{7DF951FD-5730-4390-AD94-2DF67B6E66E8}" presName="bigChev" presStyleLbl="node1" presStyleIdx="1" presStyleCnt="4"/>
      <dgm:spPr/>
    </dgm:pt>
    <dgm:pt modelId="{6096526A-D48B-4098-86B0-9DD69A00ECBA}" type="pres">
      <dgm:prSet presAssocID="{7DF951FD-5730-4390-AD94-2DF67B6E66E8}" presName="vSp" presStyleCnt="0"/>
      <dgm:spPr/>
    </dgm:pt>
    <dgm:pt modelId="{407BA4AB-FC90-4F45-9D21-CBB1999490DA}" type="pres">
      <dgm:prSet presAssocID="{9AECDE5D-DE0E-4109-AD66-E19309957452}" presName="horFlow" presStyleCnt="0"/>
      <dgm:spPr/>
    </dgm:pt>
    <dgm:pt modelId="{AF16CF36-617D-4154-A663-504458652AB2}" type="pres">
      <dgm:prSet presAssocID="{9AECDE5D-DE0E-4109-AD66-E19309957452}" presName="bigChev" presStyleLbl="node1" presStyleIdx="2" presStyleCnt="4"/>
      <dgm:spPr/>
    </dgm:pt>
    <dgm:pt modelId="{44615533-3CAA-4415-A3FE-E2DFB2240FE0}" type="pres">
      <dgm:prSet presAssocID="{9AECDE5D-DE0E-4109-AD66-E19309957452}" presName="vSp" presStyleCnt="0"/>
      <dgm:spPr/>
    </dgm:pt>
    <dgm:pt modelId="{AF6EA522-45B9-44DA-BEE5-BB53B198EDD7}" type="pres">
      <dgm:prSet presAssocID="{F83B19DC-5B70-42C6-A7DD-97C050A1D0CF}" presName="horFlow" presStyleCnt="0"/>
      <dgm:spPr/>
    </dgm:pt>
    <dgm:pt modelId="{A971D80C-2A7E-4FD4-A53E-A9686151ED08}" type="pres">
      <dgm:prSet presAssocID="{F83B19DC-5B70-42C6-A7DD-97C050A1D0CF}" presName="bigChev" presStyleLbl="node1" presStyleIdx="3" presStyleCnt="4"/>
      <dgm:spPr/>
    </dgm:pt>
  </dgm:ptLst>
  <dgm:cxnLst>
    <dgm:cxn modelId="{BC2EB227-DF8B-4F80-8985-463D3AF6A301}" srcId="{C5F3D78B-C7A1-4099-B11E-E415707E64B7}" destId="{9AECDE5D-DE0E-4109-AD66-E19309957452}" srcOrd="2" destOrd="0" parTransId="{F9A92C3B-0093-4F8D-9B77-CB783C8D5561}" sibTransId="{0D1C3522-336C-4955-9642-60D850C82AEA}"/>
    <dgm:cxn modelId="{1CCBD536-434C-483A-982F-816422B69A39}" type="presOf" srcId="{AE1DC1D8-F117-4D77-ADE2-7A0D021C7F9D}" destId="{81645DB4-4BA4-4719-9A14-C9B3AA105EFD}" srcOrd="0" destOrd="0" presId="urn:microsoft.com/office/officeart/2005/8/layout/lProcess3"/>
    <dgm:cxn modelId="{A16F7A6A-414B-4063-98EB-1146F86A4CEA}" type="presOf" srcId="{7DF951FD-5730-4390-AD94-2DF67B6E66E8}" destId="{265BB35F-B499-428B-836F-7BD36FD34A42}" srcOrd="0" destOrd="0" presId="urn:microsoft.com/office/officeart/2005/8/layout/lProcess3"/>
    <dgm:cxn modelId="{016AAD6E-D472-42FB-8050-27BA9D87B058}" type="presOf" srcId="{9AECDE5D-DE0E-4109-AD66-E19309957452}" destId="{AF16CF36-617D-4154-A663-504458652AB2}" srcOrd="0" destOrd="0" presId="urn:microsoft.com/office/officeart/2005/8/layout/lProcess3"/>
    <dgm:cxn modelId="{9011B67D-2017-4C54-B22F-BDB2666F4884}" srcId="{C5F3D78B-C7A1-4099-B11E-E415707E64B7}" destId="{7DF951FD-5730-4390-AD94-2DF67B6E66E8}" srcOrd="1" destOrd="0" parTransId="{A5C4F0A3-FC9C-43EF-A7C5-4D52D72F9E0F}" sibTransId="{A1547B2F-6A29-4694-AE8F-29351B6572FA}"/>
    <dgm:cxn modelId="{316CCFC8-E761-4B37-A910-7650B98958AB}" type="presOf" srcId="{F83B19DC-5B70-42C6-A7DD-97C050A1D0CF}" destId="{A971D80C-2A7E-4FD4-A53E-A9686151ED08}" srcOrd="0" destOrd="0" presId="urn:microsoft.com/office/officeart/2005/8/layout/lProcess3"/>
    <dgm:cxn modelId="{FB9072CA-2858-42EF-B7FE-1247A76B9AA9}" srcId="{C5F3D78B-C7A1-4099-B11E-E415707E64B7}" destId="{AE1DC1D8-F117-4D77-ADE2-7A0D021C7F9D}" srcOrd="0" destOrd="0" parTransId="{6167D4D5-81DB-480A-A271-C3449E67278D}" sibTransId="{4690721C-277D-4A51-814E-E564C0382974}"/>
    <dgm:cxn modelId="{0757D5E6-A36E-4454-B39F-214230F48346}" srcId="{C5F3D78B-C7A1-4099-B11E-E415707E64B7}" destId="{F83B19DC-5B70-42C6-A7DD-97C050A1D0CF}" srcOrd="3" destOrd="0" parTransId="{27DBE48C-5EC6-45BF-A6A3-EB89AF409771}" sibTransId="{E482ECE7-BF10-43CA-A73D-476F2751BC12}"/>
    <dgm:cxn modelId="{C1D9E0F4-A487-4872-AF36-C2CC8ECFA384}" type="presOf" srcId="{C5F3D78B-C7A1-4099-B11E-E415707E64B7}" destId="{02F367CF-A72A-4508-93F7-9C12711A0A99}" srcOrd="0" destOrd="0" presId="urn:microsoft.com/office/officeart/2005/8/layout/lProcess3"/>
    <dgm:cxn modelId="{62AF8AFC-F4E9-45DE-9586-B19470CEBBA2}" type="presParOf" srcId="{02F367CF-A72A-4508-93F7-9C12711A0A99}" destId="{67D9D94F-685A-4B8E-B55F-B9A3E68343CD}" srcOrd="0" destOrd="0" presId="urn:microsoft.com/office/officeart/2005/8/layout/lProcess3"/>
    <dgm:cxn modelId="{4E876ECA-36B9-484E-8717-9AE27E2C55CA}" type="presParOf" srcId="{67D9D94F-685A-4B8E-B55F-B9A3E68343CD}" destId="{81645DB4-4BA4-4719-9A14-C9B3AA105EFD}" srcOrd="0" destOrd="0" presId="urn:microsoft.com/office/officeart/2005/8/layout/lProcess3"/>
    <dgm:cxn modelId="{CD720C2D-81FB-44AA-A323-6245B1426086}" type="presParOf" srcId="{02F367CF-A72A-4508-93F7-9C12711A0A99}" destId="{49543063-3A19-4E43-B787-C639B212A055}" srcOrd="1" destOrd="0" presId="urn:microsoft.com/office/officeart/2005/8/layout/lProcess3"/>
    <dgm:cxn modelId="{B9891759-3551-4222-B6F7-41A6F14C8401}" type="presParOf" srcId="{02F367CF-A72A-4508-93F7-9C12711A0A99}" destId="{D058A41C-3219-4FC1-9C63-ED9EB1B47553}" srcOrd="2" destOrd="0" presId="urn:microsoft.com/office/officeart/2005/8/layout/lProcess3"/>
    <dgm:cxn modelId="{84A3AB1C-EFAA-4B9F-93D7-9B25A592F698}" type="presParOf" srcId="{D058A41C-3219-4FC1-9C63-ED9EB1B47553}" destId="{265BB35F-B499-428B-836F-7BD36FD34A42}" srcOrd="0" destOrd="0" presId="urn:microsoft.com/office/officeart/2005/8/layout/lProcess3"/>
    <dgm:cxn modelId="{130821F0-7240-4BC3-B677-8FEDE51FC350}" type="presParOf" srcId="{02F367CF-A72A-4508-93F7-9C12711A0A99}" destId="{6096526A-D48B-4098-86B0-9DD69A00ECBA}" srcOrd="3" destOrd="0" presId="urn:microsoft.com/office/officeart/2005/8/layout/lProcess3"/>
    <dgm:cxn modelId="{BC84F846-8410-4E82-A676-BB4E358D8A0C}" type="presParOf" srcId="{02F367CF-A72A-4508-93F7-9C12711A0A99}" destId="{407BA4AB-FC90-4F45-9D21-CBB1999490DA}" srcOrd="4" destOrd="0" presId="urn:microsoft.com/office/officeart/2005/8/layout/lProcess3"/>
    <dgm:cxn modelId="{678D830F-1F11-4A23-A0E1-73B0C0D20B74}" type="presParOf" srcId="{407BA4AB-FC90-4F45-9D21-CBB1999490DA}" destId="{AF16CF36-617D-4154-A663-504458652AB2}" srcOrd="0" destOrd="0" presId="urn:microsoft.com/office/officeart/2005/8/layout/lProcess3"/>
    <dgm:cxn modelId="{E4A148D4-1F81-4777-ACB4-C21DAB19ED65}" type="presParOf" srcId="{02F367CF-A72A-4508-93F7-9C12711A0A99}" destId="{44615533-3CAA-4415-A3FE-E2DFB2240FE0}" srcOrd="5" destOrd="0" presId="urn:microsoft.com/office/officeart/2005/8/layout/lProcess3"/>
    <dgm:cxn modelId="{9E018F78-82AC-4ABD-B27F-394D55AD6527}" type="presParOf" srcId="{02F367CF-A72A-4508-93F7-9C12711A0A99}" destId="{AF6EA522-45B9-44DA-BEE5-BB53B198EDD7}" srcOrd="6" destOrd="0" presId="urn:microsoft.com/office/officeart/2005/8/layout/lProcess3"/>
    <dgm:cxn modelId="{C95D38CD-4503-40DD-B0DB-9DF0F80F5C79}" type="presParOf" srcId="{AF6EA522-45B9-44DA-BEE5-BB53B198EDD7}" destId="{A971D80C-2A7E-4FD4-A53E-A9686151ED08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645DB4-4BA4-4719-9A14-C9B3AA105EFD}">
      <dsp:nvSpPr>
        <dsp:cNvPr id="0" name=""/>
        <dsp:cNvSpPr/>
      </dsp:nvSpPr>
      <dsp:spPr>
        <a:xfrm>
          <a:off x="500034" y="2657"/>
          <a:ext cx="2447980" cy="9791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a견나루" panose="02020600000000000000" pitchFamily="18" charset="-127"/>
              <a:ea typeface="a견나루" panose="02020600000000000000" pitchFamily="18" charset="-127"/>
            </a:rPr>
            <a:t>배경 리소스 수집</a:t>
          </a:r>
          <a:endParaRPr lang="en-US" sz="1800" kern="1200" dirty="0">
            <a:latin typeface="a견나루" panose="02020600000000000000" pitchFamily="18" charset="-127"/>
            <a:ea typeface="a견나루" panose="02020600000000000000" pitchFamily="18" charset="-127"/>
          </a:endParaRPr>
        </a:p>
      </dsp:txBody>
      <dsp:txXfrm>
        <a:off x="989630" y="2657"/>
        <a:ext cx="1468788" cy="979192"/>
      </dsp:txXfrm>
    </dsp:sp>
    <dsp:sp modelId="{265BB35F-B499-428B-836F-7BD36FD34A42}">
      <dsp:nvSpPr>
        <dsp:cNvPr id="0" name=""/>
        <dsp:cNvSpPr/>
      </dsp:nvSpPr>
      <dsp:spPr>
        <a:xfrm>
          <a:off x="500034" y="1118937"/>
          <a:ext cx="2447980" cy="9791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a견나루" panose="02020600000000000000" pitchFamily="18" charset="-127"/>
              <a:ea typeface="a견나루" panose="02020600000000000000" pitchFamily="18" charset="-127"/>
            </a:rPr>
            <a:t>모델 제작</a:t>
          </a:r>
          <a:endParaRPr lang="en-US" sz="1800" kern="1200" dirty="0">
            <a:latin typeface="a견나루" panose="02020600000000000000" pitchFamily="18" charset="-127"/>
            <a:ea typeface="a견나루" panose="02020600000000000000" pitchFamily="18" charset="-127"/>
          </a:endParaRPr>
        </a:p>
      </dsp:txBody>
      <dsp:txXfrm>
        <a:off x="989630" y="1118937"/>
        <a:ext cx="1468788" cy="979192"/>
      </dsp:txXfrm>
    </dsp:sp>
    <dsp:sp modelId="{AF16CF36-617D-4154-A663-504458652AB2}">
      <dsp:nvSpPr>
        <dsp:cNvPr id="0" name=""/>
        <dsp:cNvSpPr/>
      </dsp:nvSpPr>
      <dsp:spPr>
        <a:xfrm>
          <a:off x="500034" y="2235216"/>
          <a:ext cx="2447980" cy="9791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a견나루" panose="02020600000000000000" pitchFamily="18" charset="-127"/>
              <a:ea typeface="a견나루" panose="02020600000000000000" pitchFamily="18" charset="-127"/>
            </a:rPr>
            <a:t>캐릭터 애니메이션 제작</a:t>
          </a:r>
          <a:endParaRPr lang="en-US" sz="1800" kern="1200" dirty="0">
            <a:latin typeface="a견나루" panose="02020600000000000000" pitchFamily="18" charset="-127"/>
            <a:ea typeface="a견나루" panose="02020600000000000000" pitchFamily="18" charset="-127"/>
          </a:endParaRPr>
        </a:p>
      </dsp:txBody>
      <dsp:txXfrm>
        <a:off x="989630" y="2235216"/>
        <a:ext cx="1468788" cy="979192"/>
      </dsp:txXfrm>
    </dsp:sp>
    <dsp:sp modelId="{A971D80C-2A7E-4FD4-A53E-A9686151ED08}">
      <dsp:nvSpPr>
        <dsp:cNvPr id="0" name=""/>
        <dsp:cNvSpPr/>
      </dsp:nvSpPr>
      <dsp:spPr>
        <a:xfrm>
          <a:off x="500034" y="3351495"/>
          <a:ext cx="2447980" cy="9791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a견나루" panose="02020600000000000000" pitchFamily="18" charset="-127"/>
              <a:ea typeface="a견나루" panose="02020600000000000000" pitchFamily="18" charset="-127"/>
            </a:rPr>
            <a:t>시네머신 카메라 구성</a:t>
          </a:r>
          <a:endParaRPr lang="en-US" sz="1800" kern="1200" dirty="0">
            <a:latin typeface="a견나루" panose="02020600000000000000" pitchFamily="18" charset="-127"/>
            <a:ea typeface="a견나루" panose="02020600000000000000" pitchFamily="18" charset="-127"/>
          </a:endParaRPr>
        </a:p>
      </dsp:txBody>
      <dsp:txXfrm>
        <a:off x="989630" y="3351495"/>
        <a:ext cx="1468788" cy="9791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9T04:48:11.899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1 1538 24575,'20'37'0,"28"35"0,8 15 0,283 629 0,-246-499 0,-76-178 0,-5-6 0,3-1 0,0-1 0,2 0 0,35 46 0,-52-76 0,1 0 0,-1 0 0,1 0 0,0 0 0,0 0 0,-1 0 0,1 0 0,0 0 0,0 0 0,0 0 0,0 0 0,0-1 0,0 1 0,0 0 0,0-1 0,0 1 0,0-1 0,1 1 0,-1-1 0,0 0 0,0 1 0,0-1 0,1 0 0,-1 0 0,0 0 0,0 0 0,1 0 0,-1 0 0,0 0 0,0 0 0,0-1 0,1 1 0,-1 0 0,0-1 0,0 1 0,0-1 0,2 0 0,2-4 0,-1 1 0,0-1 0,-1 0 0,1 0 0,-1 0 0,5-10 0,0 2 0,140-219 0,-121 191 0,148-224 0,1141-1968-3723,-1265 2139-745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19T04:49:50.812"/>
    </inkml:context>
    <inkml:brush xml:id="br0">
      <inkml:brushProperty name="width" value="0.35" units="cm"/>
      <inkml:brushProperty name="height" value="0.35" units="cm"/>
      <inkml:brushProperty name="color" value="#E71224"/>
    </inkml:brush>
  </inkml:definitions>
  <inkml:trace contextRef="#ctx0" brushRef="#br0">3310 1418 24575,'-1'8'0,"1"0"0,-2-1 0,1 1 0,-1-1 0,0 1 0,-1-1 0,0 0 0,0 0 0,0 0 0,-5 6 0,-49 66 0,37-53 0,-4 6 0,-2-2 0,0-1 0,-2 0 0,-1-2 0,-2-2 0,0 0 0,-1-2 0,-2-2 0,-44 22 0,6-10 0,-1-4 0,-1-2 0,-1-4 0,-2-3 0,0-4 0,-1-3 0,-137 6 0,-55-3 0,-38 2 0,-158-31 0,383 4 0,0-3 0,1-5 0,-124-40 0,-73-56 0,240 94 0,0-3 0,2-1 0,1-1 0,-62-55 0,89 68 0,-1 0 0,1 0 0,1-1 0,0 0 0,1 0 0,0-1 0,1 0 0,1 0 0,0 0 0,0-1 0,2 0 0,-1 0 0,-1-22 0,0-19 0,3-1 0,5-65 0,-1 44 0,-1 21 0,13-88 0,-8 117 0,0 0 0,1 0 0,2 0 0,1 1 0,16-30 0,-3 14 0,2 2 0,2 1 0,1 2 0,2 0 0,1 2 0,2 1 0,40-30 0,-16 19 0,1 3 0,3 3 0,126-61 0,-184 99 0,288-126 0,-232 105 0,1 3 0,0 3 0,70-9 0,112-5 0,254 3 0,-439 28 0,-1 4 0,0 1 0,59 16 0,162 53 0,-133-34 0,-78-23 0,133 39 0,-161-43 0,0 0 0,-2 3 0,39 23 0,-50-24 0,-1 2 0,-1 0 0,-1 2 0,0 1 0,-2 0 0,0 1 0,18 28 0,6 18 0,49 96 0,-82-138 0,-1 1 0,-1 0 0,-1 0 0,-1 0 0,-1 1 0,-2 0 0,-1 0 0,-1 0 0,-2 1 0,0-1 0,-6 35 0,3-48 6,0 0-1,0-1 0,-2 0 1,0 0-1,0 0 0,-10 18 1,-53 78-185,30-50-1045</inkml:trace>
</inkml:ink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726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5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255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777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482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994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599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162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3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507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8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055434-D4FA-4F2D-8418-09E35C42D11E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927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4.png"/><Relationship Id="rId5" Type="http://schemas.openxmlformats.org/officeDocument/2006/relationships/diagramQuickStyle" Target="../diagrams/quickStyle1.xml"/><Relationship Id="rId10" Type="http://schemas.openxmlformats.org/officeDocument/2006/relationships/customXml" Target="../ink/ink2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744C43A-1B20-68E4-D9E3-B8CCD01A5837}"/>
              </a:ext>
            </a:extLst>
          </p:cNvPr>
          <p:cNvSpPr/>
          <p:nvPr/>
        </p:nvSpPr>
        <p:spPr>
          <a:xfrm>
            <a:off x="-217806" y="-368300"/>
            <a:ext cx="12627612" cy="3534830"/>
          </a:xfrm>
          <a:prstGeom prst="rect">
            <a:avLst/>
          </a:prstGeom>
          <a:solidFill>
            <a:srgbClr val="028F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363CE-04E2-9A3C-3906-F45B83CCC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399" y="101600"/>
            <a:ext cx="11350171" cy="2387600"/>
          </a:xfrm>
        </p:spPr>
        <p:txBody>
          <a:bodyPr anchor="ctr">
            <a:normAutofit/>
          </a:bodyPr>
          <a:lstStyle/>
          <a:p>
            <a:pPr algn="l"/>
            <a:br>
              <a:rPr lang="en-US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</a:br>
            <a:r>
              <a:rPr lang="en-US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2024</a:t>
            </a:r>
            <a:r>
              <a:rPr lang="ko-KR" altLang="en-US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3D</a:t>
            </a:r>
            <a:r>
              <a:rPr lang="ko-KR" altLang="en-US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애니메이션</a:t>
            </a:r>
            <a:r>
              <a:rPr lang="en-US" altLang="ko-KR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2 </a:t>
            </a:r>
            <a:r>
              <a:rPr lang="ko-KR" altLang="en-US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기말 프로젝트 보고 </a:t>
            </a:r>
            <a:r>
              <a:rPr lang="en-US" altLang="ko-KR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(1</a:t>
            </a:r>
            <a:r>
              <a:rPr lang="ko-KR" altLang="en-US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주차</a:t>
            </a:r>
            <a:r>
              <a:rPr lang="en-US" altLang="ko-KR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)</a:t>
            </a:r>
            <a:br>
              <a:rPr lang="en-US" altLang="ko-KR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</a:br>
            <a:br>
              <a:rPr lang="en-US" altLang="ko-KR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</a:br>
            <a:r>
              <a:rPr lang="en-US" altLang="ko-KR" sz="54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〈</a:t>
            </a:r>
            <a:r>
              <a:rPr lang="ko-KR" altLang="en-US" sz="54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비상구</a:t>
            </a:r>
            <a:r>
              <a:rPr lang="ko-KR" altLang="en-US" sz="24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非常口</a:t>
            </a:r>
            <a:r>
              <a:rPr lang="en-US" altLang="ko-KR" sz="54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〉</a:t>
            </a:r>
            <a:endParaRPr lang="en-US" sz="5400" dirty="0">
              <a:solidFill>
                <a:schemeClr val="bg1"/>
              </a:solidFill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B137CF-9CA3-AD84-EA05-C1D6DCE0F12D}"/>
              </a:ext>
            </a:extLst>
          </p:cNvPr>
          <p:cNvGrpSpPr/>
          <p:nvPr/>
        </p:nvGrpSpPr>
        <p:grpSpPr>
          <a:xfrm>
            <a:off x="-217806" y="3499701"/>
            <a:ext cx="12627612" cy="2682228"/>
            <a:chOff x="265113" y="3499701"/>
            <a:chExt cx="12627612" cy="2682228"/>
          </a:xfrm>
        </p:grpSpPr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C5A667B1-7F74-19BF-E740-94F3F727993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40526564"/>
                </p:ext>
              </p:extLst>
            </p:nvPr>
          </p:nvGraphicFramePr>
          <p:xfrm>
            <a:off x="265113" y="3499701"/>
            <a:ext cx="3156903" cy="2682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" imgW="10092915" imgH="8574964" progId="">
                    <p:embed/>
                  </p:oleObj>
                </mc:Choice>
                <mc:Fallback>
                  <p:oleObj r:id="rId2" imgW="10092915" imgH="8574964" progId="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265113" y="3499701"/>
                          <a:ext cx="3156903" cy="268222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4">
              <a:extLst>
                <a:ext uri="{FF2B5EF4-FFF2-40B4-BE49-F238E27FC236}">
                  <a16:creationId xmlns:a16="http://schemas.microsoft.com/office/drawing/2014/main" id="{6989F4E4-9A60-BFD1-50EC-786149718A8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67265508"/>
                </p:ext>
              </p:extLst>
            </p:nvPr>
          </p:nvGraphicFramePr>
          <p:xfrm>
            <a:off x="3422016" y="3499701"/>
            <a:ext cx="3156903" cy="2682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" imgW="10092915" imgH="8574964" progId="">
                    <p:embed/>
                  </p:oleObj>
                </mc:Choice>
                <mc:Fallback>
                  <p:oleObj r:id="rId2" imgW="10092915" imgH="8574964" progId="">
                    <p:embed/>
                    <p:pic>
                      <p:nvPicPr>
                        <p:cNvPr id="4" name="Object 3">
                          <a:extLst>
                            <a:ext uri="{FF2B5EF4-FFF2-40B4-BE49-F238E27FC236}">
                              <a16:creationId xmlns:a16="http://schemas.microsoft.com/office/drawing/2014/main" id="{C5A667B1-7F74-19BF-E740-94F3F727993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3422016" y="3499701"/>
                          <a:ext cx="3156903" cy="268222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5">
              <a:extLst>
                <a:ext uri="{FF2B5EF4-FFF2-40B4-BE49-F238E27FC236}">
                  <a16:creationId xmlns:a16="http://schemas.microsoft.com/office/drawing/2014/main" id="{794576F0-7FA7-7774-9009-19CF5B725A7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36974399"/>
                </p:ext>
              </p:extLst>
            </p:nvPr>
          </p:nvGraphicFramePr>
          <p:xfrm>
            <a:off x="6578919" y="3499701"/>
            <a:ext cx="3156903" cy="2682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" imgW="10092915" imgH="8574964" progId="">
                    <p:embed/>
                  </p:oleObj>
                </mc:Choice>
                <mc:Fallback>
                  <p:oleObj r:id="rId2" imgW="10092915" imgH="8574964" progId="">
                    <p:embed/>
                    <p:pic>
                      <p:nvPicPr>
                        <p:cNvPr id="5" name="Object 4">
                          <a:extLst>
                            <a:ext uri="{FF2B5EF4-FFF2-40B4-BE49-F238E27FC236}">
                              <a16:creationId xmlns:a16="http://schemas.microsoft.com/office/drawing/2014/main" id="{6989F4E4-9A60-BFD1-50EC-786149718A8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6578919" y="3499701"/>
                          <a:ext cx="3156903" cy="268222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3A3270CC-9E8D-68BF-3F00-06ABA1D3A8D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5859506"/>
                </p:ext>
              </p:extLst>
            </p:nvPr>
          </p:nvGraphicFramePr>
          <p:xfrm>
            <a:off x="9735822" y="3499701"/>
            <a:ext cx="3156903" cy="2682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" imgW="10092915" imgH="8574964" progId="">
                    <p:embed/>
                  </p:oleObj>
                </mc:Choice>
                <mc:Fallback>
                  <p:oleObj r:id="rId2" imgW="10092915" imgH="8574964" progId="">
                    <p:embed/>
                    <p:pic>
                      <p:nvPicPr>
                        <p:cNvPr id="6" name="Object 5">
                          <a:extLst>
                            <a:ext uri="{FF2B5EF4-FFF2-40B4-BE49-F238E27FC236}">
                              <a16:creationId xmlns:a16="http://schemas.microsoft.com/office/drawing/2014/main" id="{794576F0-7FA7-7774-9009-19CF5B725A7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9735822" y="3499701"/>
                          <a:ext cx="3156903" cy="268222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57BC433A-3DA6-CB7C-429E-212A644AD724}"/>
              </a:ext>
            </a:extLst>
          </p:cNvPr>
          <p:cNvSpPr/>
          <p:nvPr/>
        </p:nvSpPr>
        <p:spPr>
          <a:xfrm>
            <a:off x="-217806" y="6527800"/>
            <a:ext cx="12627612" cy="660400"/>
          </a:xfrm>
          <a:prstGeom prst="rect">
            <a:avLst/>
          </a:prstGeom>
          <a:solidFill>
            <a:srgbClr val="028F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B7B772-86E7-D946-4E50-C66C625E7EDE}"/>
              </a:ext>
            </a:extLst>
          </p:cNvPr>
          <p:cNvSpPr txBox="1"/>
          <p:nvPr/>
        </p:nvSpPr>
        <p:spPr>
          <a:xfrm>
            <a:off x="7162800" y="2701205"/>
            <a:ext cx="496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게임공학과 </a:t>
            </a:r>
            <a:r>
              <a:rPr lang="en-US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2022180003 </a:t>
            </a:r>
            <a:r>
              <a:rPr lang="ko-KR" altLang="en-US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김도엽</a:t>
            </a:r>
            <a:endParaRPr lang="en-US" dirty="0">
              <a:solidFill>
                <a:schemeClr val="bg1"/>
              </a:solidFill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1088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EBBA7-E5B5-FAF5-4A64-A7C9150B4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기획 변경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8660031C-FC49-0EC8-766B-75048123F294}"/>
              </a:ext>
            </a:extLst>
          </p:cNvPr>
          <p:cNvSpPr/>
          <p:nvPr/>
        </p:nvSpPr>
        <p:spPr>
          <a:xfrm>
            <a:off x="4945261" y="4447280"/>
            <a:ext cx="4216003" cy="58340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과거 시점의 주인공이 고속버스를 타는 모습</a:t>
            </a:r>
            <a:r>
              <a:rPr lang="en-US" altLang="ko-KR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.</a:t>
            </a:r>
            <a:endParaRPr lang="en-US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D99DC773-B914-6A95-474D-4BB5DCC2541B}"/>
              </a:ext>
            </a:extLst>
          </p:cNvPr>
          <p:cNvSpPr/>
          <p:nvPr/>
        </p:nvSpPr>
        <p:spPr>
          <a:xfrm>
            <a:off x="1771651" y="5605462"/>
            <a:ext cx="9110662" cy="1019175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과거 시점의 주인공과 미래 시점의 주인공이 전환되는 </a:t>
            </a:r>
            <a:r>
              <a:rPr lang="ko-KR" altLang="en-US" dirty="0">
                <a:solidFill>
                  <a:srgbClr val="FF0000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역전적 구성</a:t>
            </a:r>
            <a:endParaRPr lang="en-US" dirty="0">
              <a:solidFill>
                <a:srgbClr val="FF0000"/>
              </a:solidFill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F767849D-F7F9-6EEC-5734-6DBBF4EA59F1}"/>
              </a:ext>
            </a:extLst>
          </p:cNvPr>
          <p:cNvSpPr/>
          <p:nvPr/>
        </p:nvSpPr>
        <p:spPr>
          <a:xfrm>
            <a:off x="1603772" y="2271118"/>
            <a:ext cx="3836789" cy="58340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현재 시점의 주인공이 터널 입구를 서성거림</a:t>
            </a:r>
            <a:r>
              <a:rPr lang="en-US" altLang="ko-KR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.</a:t>
            </a:r>
            <a:endParaRPr lang="en-US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CB55836C-6863-EA66-26EF-77E48C5475D2}"/>
              </a:ext>
            </a:extLst>
          </p:cNvPr>
          <p:cNvSpPr/>
          <p:nvPr/>
        </p:nvSpPr>
        <p:spPr>
          <a:xfrm>
            <a:off x="2787699" y="4441625"/>
            <a:ext cx="1830288" cy="58340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이내 터널을 들어감</a:t>
            </a:r>
            <a:r>
              <a:rPr lang="en-US" altLang="ko-KR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.</a:t>
            </a:r>
            <a:endParaRPr lang="en-US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B720537C-9EAB-FBF5-B136-8C8A0D7A0A71}"/>
              </a:ext>
            </a:extLst>
          </p:cNvPr>
          <p:cNvSpPr/>
          <p:nvPr/>
        </p:nvSpPr>
        <p:spPr>
          <a:xfrm>
            <a:off x="6625530" y="2271118"/>
            <a:ext cx="2394645" cy="58340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기이한 비상구를 발견하고</a:t>
            </a:r>
            <a:endParaRPr lang="en-US" altLang="ko-KR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바로 현재 시점으로 전환</a:t>
            </a:r>
            <a:endParaRPr lang="en-US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B4F64EB1-DF8E-E556-22E8-E044380A09CD}"/>
              </a:ext>
            </a:extLst>
          </p:cNvPr>
          <p:cNvSpPr/>
          <p:nvPr/>
        </p:nvSpPr>
        <p:spPr>
          <a:xfrm>
            <a:off x="9161264" y="2271118"/>
            <a:ext cx="2394645" cy="58340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현재 시점의 주인공이 기이한 비상구를 들어감</a:t>
            </a:r>
            <a:endParaRPr lang="en-US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D4BD131-3675-AEDA-FABF-0FDBBD77C6C8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2667000" y="2854525"/>
            <a:ext cx="855167" cy="68877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9724488-6CAC-3324-F329-892FC5C403E8}"/>
              </a:ext>
            </a:extLst>
          </p:cNvPr>
          <p:cNvCxnSpPr>
            <a:cxnSpLocks/>
          </p:cNvCxnSpPr>
          <p:nvPr/>
        </p:nvCxnSpPr>
        <p:spPr>
          <a:xfrm flipH="1">
            <a:off x="3702843" y="3762375"/>
            <a:ext cx="326232" cy="68788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0598EBF-FC64-D7DE-402E-6DA4F1F9E209}"/>
              </a:ext>
            </a:extLst>
          </p:cNvPr>
          <p:cNvCxnSpPr>
            <a:cxnSpLocks/>
          </p:cNvCxnSpPr>
          <p:nvPr/>
        </p:nvCxnSpPr>
        <p:spPr>
          <a:xfrm>
            <a:off x="7485011" y="3762375"/>
            <a:ext cx="11609" cy="68788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DE65B06-BC7F-1736-68DD-5AF73A1A8BE0}"/>
              </a:ext>
            </a:extLst>
          </p:cNvPr>
          <p:cNvCxnSpPr>
            <a:cxnSpLocks/>
            <a:endCxn id="5" idx="3"/>
          </p:cNvCxnSpPr>
          <p:nvPr/>
        </p:nvCxnSpPr>
        <p:spPr>
          <a:xfrm>
            <a:off x="7822852" y="2851547"/>
            <a:ext cx="1140173" cy="7965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3FD2E61-14DD-7F61-5DE9-D982316F009B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9922669" y="2854525"/>
            <a:ext cx="435918" cy="68877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Arrow: Right 3">
            <a:extLst>
              <a:ext uri="{FF2B5EF4-FFF2-40B4-BE49-F238E27FC236}">
                <a16:creationId xmlns:a16="http://schemas.microsoft.com/office/drawing/2014/main" id="{0CFFE545-6436-A068-5792-0BFD003A99C2}"/>
              </a:ext>
            </a:extLst>
          </p:cNvPr>
          <p:cNvSpPr/>
          <p:nvPr/>
        </p:nvSpPr>
        <p:spPr>
          <a:xfrm>
            <a:off x="1309687" y="3429000"/>
            <a:ext cx="4786313" cy="438150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7330A42-EB05-01FC-A10A-F7D1438A4373}"/>
              </a:ext>
            </a:extLst>
          </p:cNvPr>
          <p:cNvSpPr/>
          <p:nvPr/>
        </p:nvSpPr>
        <p:spPr>
          <a:xfrm>
            <a:off x="6096001" y="3429000"/>
            <a:ext cx="2867024" cy="43815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B62AD4E6-13D3-EF2E-3377-AFB6290C7CC4}"/>
              </a:ext>
            </a:extLst>
          </p:cNvPr>
          <p:cNvSpPr/>
          <p:nvPr/>
        </p:nvSpPr>
        <p:spPr>
          <a:xfrm>
            <a:off x="8963025" y="3429000"/>
            <a:ext cx="1919288" cy="438150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B98EFBB-73BF-D5B1-9EC2-73E4E2AB24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64" b="89796" l="4444" r="91111">
                        <a14:foregroundMark x1="8627" y1="57823" x2="8627" y2="57823"/>
                        <a14:foregroundMark x1="8627" y1="70068" x2="8627" y2="70068"/>
                        <a14:foregroundMark x1="6797" y1="65306" x2="6797" y2="65306"/>
                        <a14:foregroundMark x1="4575" y1="58503" x2="4575" y2="58503"/>
                        <a14:foregroundMark x1="91111" y1="67347" x2="91111" y2="673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72158" y="2950665"/>
            <a:ext cx="1625705" cy="624781"/>
          </a:xfrm>
          <a:prstGeom prst="rect">
            <a:avLst/>
          </a:prstGeom>
          <a:ln>
            <a:noFill/>
          </a:ln>
          <a:effectLst/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F084FF-35F2-9A68-11CD-5E3305A14EDD}"/>
              </a:ext>
            </a:extLst>
          </p:cNvPr>
          <p:cNvCxnSpPr/>
          <p:nvPr/>
        </p:nvCxnSpPr>
        <p:spPr>
          <a:xfrm flipH="1">
            <a:off x="2286000" y="1528354"/>
            <a:ext cx="2521131" cy="381435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C4A4835-FB6E-F1BF-7977-1197BD33B9BB}"/>
              </a:ext>
            </a:extLst>
          </p:cNvPr>
          <p:cNvCxnSpPr>
            <a:cxnSpLocks/>
          </p:cNvCxnSpPr>
          <p:nvPr/>
        </p:nvCxnSpPr>
        <p:spPr>
          <a:xfrm>
            <a:off x="2285999" y="1502380"/>
            <a:ext cx="2521131" cy="381435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30FA99C7-5838-042A-8D55-5FBD5D3BDFC7}"/>
              </a:ext>
            </a:extLst>
          </p:cNvPr>
          <p:cNvSpPr/>
          <p:nvPr/>
        </p:nvSpPr>
        <p:spPr>
          <a:xfrm>
            <a:off x="9444499" y="4450257"/>
            <a:ext cx="2394645" cy="58340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다른 세계를 맞이한 주인공</a:t>
            </a:r>
            <a:endParaRPr lang="en-US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A929098-94AA-7586-B1C9-D8D895F0407A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10358586" y="3762375"/>
            <a:ext cx="283236" cy="68788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Flowchart: Process 30">
            <a:extLst>
              <a:ext uri="{FF2B5EF4-FFF2-40B4-BE49-F238E27FC236}">
                <a16:creationId xmlns:a16="http://schemas.microsoft.com/office/drawing/2014/main" id="{551A384B-C660-639E-8FF3-15D816EB484D}"/>
              </a:ext>
            </a:extLst>
          </p:cNvPr>
          <p:cNvSpPr/>
          <p:nvPr/>
        </p:nvSpPr>
        <p:spPr>
          <a:xfrm>
            <a:off x="5011576" y="694286"/>
            <a:ext cx="6544333" cy="1019175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영상 중 터널의 입구 부분을 삭제</a:t>
            </a:r>
            <a:endParaRPr lang="en-US" altLang="ko-KR" dirty="0">
              <a:solidFill>
                <a:schemeClr val="tx1"/>
              </a:solidFill>
              <a:latin typeface="a견나루" panose="02020600000000000000" pitchFamily="18" charset="-127"/>
              <a:ea typeface="a견나루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-&gt; </a:t>
            </a:r>
            <a:r>
              <a:rPr lang="ko-KR" altLang="en-US" dirty="0">
                <a:solidFill>
                  <a:srgbClr val="0070C0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영상의 분량 축소</a:t>
            </a:r>
            <a:r>
              <a:rPr lang="en-US" altLang="ko-KR" dirty="0">
                <a:solidFill>
                  <a:srgbClr val="0070C0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, </a:t>
            </a:r>
            <a:r>
              <a:rPr lang="ko-KR" altLang="en-US" dirty="0">
                <a:solidFill>
                  <a:srgbClr val="0070C0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영상 제작에 요구되는 배경 모델 감축</a:t>
            </a:r>
            <a:endParaRPr lang="en-US" dirty="0">
              <a:solidFill>
                <a:srgbClr val="0070C0"/>
              </a:solidFill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828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DC889-6872-87B5-C941-E098F47FB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기획 변경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B96636C-6768-5A29-FE8A-B8F35AFE4F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779501"/>
              </p:ext>
            </p:extLst>
          </p:nvPr>
        </p:nvGraphicFramePr>
        <p:xfrm>
          <a:off x="6096000" y="1688307"/>
          <a:ext cx="3814309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090283" imgH="3649934" progId="">
                  <p:embed/>
                </p:oleObj>
              </mc:Choice>
              <mc:Fallback>
                <p:oleObj r:id="rId2" imgW="6090283" imgH="3649934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88307"/>
                        <a:ext cx="3814309" cy="228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31AD8BCD-EEC4-B36C-AA4F-236E5B6CA5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4561" y="4154489"/>
            <a:ext cx="3658442" cy="2286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DEFD702-E7D9-27EC-0DF5-2BD6098064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4561" y="1688307"/>
            <a:ext cx="3658442" cy="2286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A7BBF3C-A4EB-D7DB-756F-1EC2EB3CD9F8}"/>
              </a:ext>
            </a:extLst>
          </p:cNvPr>
          <p:cNvSpPr txBox="1"/>
          <p:nvPr/>
        </p:nvSpPr>
        <p:spPr>
          <a:xfrm>
            <a:off x="1051197" y="3697308"/>
            <a:ext cx="1352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#1. </a:t>
            </a:r>
            <a:r>
              <a:rPr lang="ko-KR" altLang="en-US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터널 입구</a:t>
            </a:r>
            <a:endParaRPr lang="en-US" sz="12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9A4C66-A70E-935C-AFF0-5A83E15EE69A}"/>
              </a:ext>
            </a:extLst>
          </p:cNvPr>
          <p:cNvSpPr txBox="1"/>
          <p:nvPr/>
        </p:nvSpPr>
        <p:spPr>
          <a:xfrm>
            <a:off x="838200" y="6163490"/>
            <a:ext cx="1352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#3. </a:t>
            </a:r>
            <a:r>
              <a:rPr lang="ko-KR" altLang="en-US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비상구 입구</a:t>
            </a:r>
            <a:endParaRPr lang="en-US" sz="12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EEA79C-4002-B82E-64FB-539742D24B22}"/>
              </a:ext>
            </a:extLst>
          </p:cNvPr>
          <p:cNvSpPr txBox="1"/>
          <p:nvPr/>
        </p:nvSpPr>
        <p:spPr>
          <a:xfrm>
            <a:off x="9910309" y="6163489"/>
            <a:ext cx="1352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#4. </a:t>
            </a:r>
            <a:r>
              <a:rPr lang="en-US" altLang="ko-KR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???</a:t>
            </a:r>
            <a:endParaRPr lang="en-US" sz="12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61F6FA-84C1-0576-DC48-ABA27734BF5F}"/>
              </a:ext>
            </a:extLst>
          </p:cNvPr>
          <p:cNvSpPr txBox="1"/>
          <p:nvPr/>
        </p:nvSpPr>
        <p:spPr>
          <a:xfrm>
            <a:off x="9910309" y="3697308"/>
            <a:ext cx="1352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#2. </a:t>
            </a:r>
            <a:r>
              <a:rPr lang="ko-KR" altLang="en-US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고속버스 안</a:t>
            </a:r>
            <a:endParaRPr lang="en-US" sz="12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01C76D8-0536-DF37-5C91-13CD0D5D640B}"/>
              </a:ext>
            </a:extLst>
          </p:cNvPr>
          <p:cNvGrpSpPr/>
          <p:nvPr/>
        </p:nvGrpSpPr>
        <p:grpSpPr>
          <a:xfrm>
            <a:off x="2403747" y="1553215"/>
            <a:ext cx="3318420" cy="2556183"/>
            <a:chOff x="2823051" y="931927"/>
            <a:chExt cx="2521132" cy="3840329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2AABA4A4-1E1B-78CF-4B7D-CBC5A3299C64}"/>
                </a:ext>
              </a:extLst>
            </p:cNvPr>
            <p:cNvCxnSpPr/>
            <p:nvPr/>
          </p:nvCxnSpPr>
          <p:spPr>
            <a:xfrm flipH="1">
              <a:off x="2823052" y="957901"/>
              <a:ext cx="2521131" cy="3814355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3D3AFA7-F5C3-99BF-B575-E07643516724}"/>
                </a:ext>
              </a:extLst>
            </p:cNvPr>
            <p:cNvCxnSpPr>
              <a:cxnSpLocks/>
            </p:cNvCxnSpPr>
            <p:nvPr/>
          </p:nvCxnSpPr>
          <p:spPr>
            <a:xfrm>
              <a:off x="2823051" y="931927"/>
              <a:ext cx="2521131" cy="3814355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74" name="Picture 2" descr="Modern Ambient Jungle Mix [2] (Intelligent DnB) - YouTube">
            <a:extLst>
              <a:ext uri="{FF2B5EF4-FFF2-40B4-BE49-F238E27FC236}">
                <a16:creationId xmlns:a16="http://schemas.microsoft.com/office/drawing/2014/main" id="{E7F4F408-B629-AA4B-AE4A-1A26D31174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91"/>
          <a:stretch/>
        </p:blipFill>
        <p:spPr bwMode="auto">
          <a:xfrm>
            <a:off x="6095999" y="4154487"/>
            <a:ext cx="3814309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5990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347B0-3BC0-B617-2791-EFE74E646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자료 수집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F3D326C2-AA7D-8835-5A86-D1E1FB618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27" y="2183364"/>
            <a:ext cx="4778829" cy="3584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36667FE2-A3D5-CE00-C876-9EF4A8D8B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630" y="2183364"/>
            <a:ext cx="2671277" cy="356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E1830EEA-9388-1B3C-7C9D-D99286CE9C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79"/>
          <a:stretch/>
        </p:blipFill>
        <p:spPr bwMode="auto">
          <a:xfrm>
            <a:off x="8554421" y="2190221"/>
            <a:ext cx="2978216" cy="355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2344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AEF89-1809-F414-332B-642AAE514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BACF-7315-5304-8C83-FC9895512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모델 제작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C26EC49-B374-3DED-5614-EE2A2CC87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27" y="1908175"/>
            <a:ext cx="6271727" cy="4045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552818-A4ED-5669-6649-98BF78A4D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207" y="1908175"/>
            <a:ext cx="4813365" cy="407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98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90F24-133E-0B19-7C1F-AFE2DABDD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8D00-F883-93F4-C4CA-E33E68151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진행 사항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D0F645-2CA8-1AD7-5BB4-BC627003C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727" y="1027906"/>
            <a:ext cx="6976573" cy="5059066"/>
          </a:xfrm>
          <a:prstGeom prst="rect">
            <a:avLst/>
          </a:prstGeom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F61F57F9-568B-82FE-F9CD-F8A0A41527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1962695"/>
              </p:ext>
            </p:extLst>
          </p:nvPr>
        </p:nvGraphicFramePr>
        <p:xfrm>
          <a:off x="628650" y="1753626"/>
          <a:ext cx="3448050" cy="43333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3F6BED9-C3F8-3A22-4240-7363A6C2CC3B}"/>
              </a:ext>
            </a:extLst>
          </p:cNvPr>
          <p:cNvSpPr txBox="1"/>
          <p:nvPr/>
        </p:nvSpPr>
        <p:spPr>
          <a:xfrm>
            <a:off x="4736002" y="6086972"/>
            <a:ext cx="46945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〈</a:t>
            </a:r>
            <a:r>
              <a:rPr lang="ko-KR" altLang="en-US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작업 관리를 위한 </a:t>
            </a:r>
            <a:r>
              <a:rPr lang="en-US" altLang="ko-KR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Notion〉</a:t>
            </a:r>
            <a:endParaRPr lang="en-US" sz="12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8763547F-B680-5F66-BD9B-405B3F87A419}"/>
                  </a:ext>
                </a:extLst>
              </p14:cNvPr>
              <p14:cNvContentPartPr/>
              <p14:nvPr/>
            </p14:nvContentPartPr>
            <p14:xfrm>
              <a:off x="2168177" y="1261903"/>
              <a:ext cx="893520" cy="105372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8763547F-B680-5F66-BD9B-405B3F87A41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05537" y="1199263"/>
                <a:ext cx="1019160" cy="11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F27A3C78-8E8B-5E26-B0C4-422C5ED3F087}"/>
                  </a:ext>
                </a:extLst>
              </p14:cNvPr>
              <p14:cNvContentPartPr/>
              <p14:nvPr/>
            </p14:nvContentPartPr>
            <p14:xfrm>
              <a:off x="1786937" y="3029503"/>
              <a:ext cx="1298880" cy="7588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F27A3C78-8E8B-5E26-B0C4-422C5ED3F08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24297" y="2966863"/>
                <a:ext cx="1424520" cy="88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2869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98B95-8B6F-7CE0-DBED-B57211827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감사합니다</a:t>
            </a:r>
            <a:r>
              <a:rPr lang="en-US" altLang="ko-KR" dirty="0">
                <a:latin typeface="a견나루" panose="02020600000000000000" pitchFamily="18" charset="-127"/>
                <a:ea typeface="a견나루" panose="02020600000000000000" pitchFamily="18" charset="-127"/>
              </a:rPr>
              <a:t>.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3446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05DA294FFD5784787D5AB72E0DED182" ma:contentTypeVersion="7" ma:contentTypeDescription="새 문서를 만듭니다." ma:contentTypeScope="" ma:versionID="c6996b50dacfaadafafb7b3731a7f6d4">
  <xsd:schema xmlns:xsd="http://www.w3.org/2001/XMLSchema" xmlns:xs="http://www.w3.org/2001/XMLSchema" xmlns:p="http://schemas.microsoft.com/office/2006/metadata/properties" xmlns:ns3="9355d4e4-c342-4770-8d34-c37815e2beaf" targetNamespace="http://schemas.microsoft.com/office/2006/metadata/properties" ma:root="true" ma:fieldsID="7a42233f253df8d18397cdc9caa8fd06" ns3:_="">
    <xsd:import namespace="9355d4e4-c342-4770-8d34-c37815e2be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55d4e4-c342-4770-8d34-c37815e2be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2278486-02E3-497A-A637-AAC515A0D7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355d4e4-c342-4770-8d34-c37815e2be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400B283-F884-4DA2-987D-92FCDA28DC5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50BEB85-6BA5-4649-9727-BE146A857DEF}">
  <ds:schemaRefs>
    <ds:schemaRef ds:uri="http://purl.org/dc/elements/1.1/"/>
    <ds:schemaRef ds:uri="http://schemas.microsoft.com/office/2006/metadata/properties"/>
    <ds:schemaRef ds:uri="http://purl.org/dc/terms/"/>
    <ds:schemaRef ds:uri="9355d4e4-c342-4770-8d34-c37815e2beaf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248</TotalTime>
  <Words>129</Words>
  <Application>Microsoft Office PowerPoint</Application>
  <PresentationFormat>Widescreen</PresentationFormat>
  <Paragraphs>27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a견나루</vt:lpstr>
      <vt:lpstr>Aptos Display</vt:lpstr>
      <vt:lpstr>Arial</vt:lpstr>
      <vt:lpstr>Aptos</vt:lpstr>
      <vt:lpstr>Office Theme</vt:lpstr>
      <vt:lpstr> 2024 3D애니메이션2 기말 프로젝트 보고 (1주차)  〈비상구非常口〉</vt:lpstr>
      <vt:lpstr>기획 변경</vt:lpstr>
      <vt:lpstr>기획 변경</vt:lpstr>
      <vt:lpstr>자료 수집</vt:lpstr>
      <vt:lpstr>모델 제작</vt:lpstr>
      <vt:lpstr>진행 사항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김도엽(2022180003)</dc:creator>
  <cp:lastModifiedBy>김도엽(2022180003)</cp:lastModifiedBy>
  <cp:revision>17</cp:revision>
  <dcterms:created xsi:type="dcterms:W3CDTF">2024-11-11T23:44:29Z</dcterms:created>
  <dcterms:modified xsi:type="dcterms:W3CDTF">2024-11-19T04:49:53Z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0x010100E05DA294FFD5784787D5AB72E0DED182</vt:lpwstr>
  </property>
</Properties>
</file>

<file path=docProps/thumbnail.jpeg>
</file>